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5" roundtripDataSignature="AMtx7mi0JyA0IFPidGq5RDtfY/bjhY1D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25"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3" name="Google Shape;1833;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1411af2df5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6" name="Google Shape;1886;g21411af2df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1411af2df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21411af2df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1411af2df5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8" name="Google Shape;1898;g21411af2df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1411af2df5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4" name="Google Shape;1904;g21411af2df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6" name="Google Shape;1916;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411af2df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411af2df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1411af2df5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g21411af2df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411af2df5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411af2df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1411af2df5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g21411af2df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1411af2df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8" name="Google Shape;1868;g21411af2df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1411af2df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4" name="Google Shape;1874;g21411af2df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1411af2df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0" name="Google Shape;1880;g21411af2df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8.png"/><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3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descr="Surface chart&#10;&#10;Description automatically generated with low confidence" id="1766" name="Google Shape;1766;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224"/>
          <p:cNvSpPr/>
          <p:nvPr>
            <p:ph idx="2" type="pic"/>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5"/>
          <p:cNvSpPr/>
          <p:nvPr>
            <p:ph idx="2" type="pic"/>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6"/>
          <p:cNvSpPr/>
          <p:nvPr>
            <p:ph idx="2" type="pic"/>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7"/>
          <p:cNvSpPr/>
          <p:nvPr>
            <p:ph idx="2" type="pic"/>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225"/>
          <p:cNvSpPr/>
          <p:nvPr>
            <p:ph idx="2" type="pic"/>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226"/>
          <p:cNvSpPr/>
          <p:nvPr>
            <p:ph idx="2" type="pic"/>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32"/>
          <p:cNvSpPr/>
          <p:nvPr>
            <p:ph idx="2" type="pic"/>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lvl1pPr indent="-317500" lvl="0" marL="457200" marR="0" rtl="0">
              <a:lnSpc>
                <a:spcPct val="100000"/>
              </a:lnSpc>
              <a:spcBef>
                <a:spcPts val="0"/>
              </a:spcBef>
              <a:spcAft>
                <a:spcPts val="0"/>
              </a:spcAft>
              <a:buClr>
                <a:schemeClr val="lt1"/>
              </a:buClr>
              <a:buSzPts val="1400"/>
              <a:buFont typeface="Noto Sans Symbols"/>
              <a:buChar char="●"/>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33"/>
          <p:cNvSpPr/>
          <p:nvPr>
            <p:ph idx="2" type="pic"/>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4"/>
          <p:cNvSpPr/>
          <p:nvPr>
            <p:ph idx="2" type="pic"/>
          </p:nvPr>
        </p:nvSpPr>
        <p:spPr>
          <a:xfrm>
            <a:off x="1" y="0"/>
            <a:ext cx="4572000" cy="5143494"/>
          </a:xfrm>
          <a:prstGeom prst="rect">
            <a:avLst/>
          </a:prstGeom>
          <a:noFill/>
          <a:ln>
            <a:noFill/>
          </a:ln>
        </p:spPr>
      </p:sp>
      <p:sp>
        <p:nvSpPr>
          <p:cNvPr id="154" name="Google Shape;154;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34"/>
          <p:cNvSpPr/>
          <p:nvPr>
            <p:ph idx="3" type="pic"/>
          </p:nvPr>
        </p:nvSpPr>
        <p:spPr>
          <a:xfrm>
            <a:off x="4408678" y="1539292"/>
            <a:ext cx="318677" cy="318677"/>
          </a:xfrm>
          <a:prstGeom prst="rect">
            <a:avLst/>
          </a:prstGeom>
          <a:noFill/>
          <a:ln>
            <a:noFill/>
          </a:ln>
        </p:spPr>
      </p:sp>
      <p:sp>
        <p:nvSpPr>
          <p:cNvPr id="158" name="Google Shape;158;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4"/>
          <p:cNvSpPr/>
          <p:nvPr>
            <p:ph idx="4" type="pic"/>
          </p:nvPr>
        </p:nvSpPr>
        <p:spPr>
          <a:xfrm>
            <a:off x="4408678" y="3122801"/>
            <a:ext cx="318677" cy="318677"/>
          </a:xfrm>
          <a:prstGeom prst="rect">
            <a:avLst/>
          </a:prstGeom>
          <a:noFill/>
          <a:ln>
            <a:noFill/>
          </a:ln>
        </p:spPr>
      </p:sp>
      <p:sp>
        <p:nvSpPr>
          <p:cNvPr id="161" name="Google Shape;161;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5"/>
          <p:cNvSpPr/>
          <p:nvPr>
            <p:ph idx="2" type="pic"/>
          </p:nvPr>
        </p:nvSpPr>
        <p:spPr>
          <a:xfrm>
            <a:off x="1" y="0"/>
            <a:ext cx="4572000" cy="5143494"/>
          </a:xfrm>
          <a:prstGeom prst="rect">
            <a:avLst/>
          </a:prstGeom>
          <a:noFill/>
          <a:ln>
            <a:noFill/>
          </a:ln>
        </p:spPr>
      </p:sp>
      <p:sp>
        <p:nvSpPr>
          <p:cNvPr id="166" name="Google Shape;166;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35"/>
          <p:cNvSpPr/>
          <p:nvPr>
            <p:ph idx="3" type="pic"/>
          </p:nvPr>
        </p:nvSpPr>
        <p:spPr>
          <a:xfrm>
            <a:off x="4408678" y="1539292"/>
            <a:ext cx="318677" cy="318677"/>
          </a:xfrm>
          <a:prstGeom prst="rect">
            <a:avLst/>
          </a:prstGeom>
          <a:noFill/>
          <a:ln>
            <a:noFill/>
          </a:ln>
        </p:spPr>
      </p:sp>
      <p:sp>
        <p:nvSpPr>
          <p:cNvPr id="170" name="Google Shape;170;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35"/>
          <p:cNvSpPr/>
          <p:nvPr>
            <p:ph idx="4" type="pic"/>
          </p:nvPr>
        </p:nvSpPr>
        <p:spPr>
          <a:xfrm>
            <a:off x="4408678" y="3122801"/>
            <a:ext cx="318677" cy="318677"/>
          </a:xfrm>
          <a:prstGeom prst="rect">
            <a:avLst/>
          </a:prstGeom>
          <a:noFill/>
          <a:ln>
            <a:noFill/>
          </a:ln>
        </p:spPr>
      </p:sp>
      <p:sp>
        <p:nvSpPr>
          <p:cNvPr id="173" name="Google Shape;173;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36"/>
          <p:cNvSpPr/>
          <p:nvPr>
            <p:ph idx="2" type="pic"/>
          </p:nvPr>
        </p:nvSpPr>
        <p:spPr>
          <a:xfrm>
            <a:off x="219360" y="856040"/>
            <a:ext cx="3958630" cy="4287460"/>
          </a:xfrm>
          <a:prstGeom prst="rect">
            <a:avLst/>
          </a:prstGeom>
          <a:noFill/>
          <a:ln>
            <a:noFill/>
          </a:ln>
        </p:spPr>
      </p:sp>
      <p:sp>
        <p:nvSpPr>
          <p:cNvPr id="181" name="Google Shape;181;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37"/>
          <p:cNvSpPr/>
          <p:nvPr>
            <p:ph idx="2" type="pic"/>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38"/>
          <p:cNvSpPr/>
          <p:nvPr>
            <p:ph idx="2" type="pic"/>
          </p:nvPr>
        </p:nvSpPr>
        <p:spPr>
          <a:xfrm>
            <a:off x="219360" y="856040"/>
            <a:ext cx="3958630" cy="4287460"/>
          </a:xfrm>
          <a:prstGeom prst="rect">
            <a:avLst/>
          </a:prstGeom>
          <a:noFill/>
          <a:ln>
            <a:noFill/>
          </a:ln>
        </p:spPr>
      </p:sp>
      <p:sp>
        <p:nvSpPr>
          <p:cNvPr id="195" name="Google Shape;195;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39"/>
          <p:cNvSpPr/>
          <p:nvPr>
            <p:ph idx="2" type="pic"/>
          </p:nvPr>
        </p:nvSpPr>
        <p:spPr>
          <a:xfrm>
            <a:off x="235670" y="0"/>
            <a:ext cx="3582186" cy="5143494"/>
          </a:xfrm>
          <a:prstGeom prst="rect">
            <a:avLst/>
          </a:prstGeom>
          <a:noFill/>
          <a:ln>
            <a:noFill/>
          </a:ln>
        </p:spPr>
      </p:sp>
      <p:sp>
        <p:nvSpPr>
          <p:cNvPr id="202" name="Google Shape;202;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0"/>
          <p:cNvSpPr/>
          <p:nvPr>
            <p:ph idx="2" type="pic"/>
          </p:nvPr>
        </p:nvSpPr>
        <p:spPr>
          <a:xfrm>
            <a:off x="-1" y="0"/>
            <a:ext cx="5312965" cy="5143494"/>
          </a:xfrm>
          <a:prstGeom prst="rect">
            <a:avLst/>
          </a:prstGeom>
          <a:noFill/>
          <a:ln>
            <a:noFill/>
          </a:ln>
        </p:spPr>
      </p:sp>
      <p:sp>
        <p:nvSpPr>
          <p:cNvPr id="209" name="Google Shape;209;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0" name="Google Shape;230;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7" name="Shape 17"/>
        <p:cNvGrpSpPr/>
        <p:nvPr/>
      </p:nvGrpSpPr>
      <p:grpSpPr>
        <a:xfrm>
          <a:off x="0" y="0"/>
          <a:ext cx="0" cy="0"/>
          <a:chOff x="0" y="0"/>
          <a:chExt cx="0" cy="0"/>
        </a:xfrm>
      </p:grpSpPr>
      <p:pic>
        <p:nvPicPr>
          <p:cNvPr descr="A computer on a table&#10;&#10;Description automatically generated with medium confidence" id="18" name="Google Shape;18;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9" name="Google Shape;19;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1" name="Google Shape;21;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251"/>
          <p:cNvSpPr/>
          <p:nvPr>
            <p:ph idx="5" type="pic"/>
          </p:nvPr>
        </p:nvSpPr>
        <p:spPr>
          <a:xfrm>
            <a:off x="1460973" y="2631002"/>
            <a:ext cx="539010" cy="538720"/>
          </a:xfrm>
          <a:prstGeom prst="rect">
            <a:avLst/>
          </a:prstGeom>
          <a:noFill/>
          <a:ln>
            <a:noFill/>
          </a:ln>
        </p:spPr>
      </p:sp>
      <p:sp>
        <p:nvSpPr>
          <p:cNvPr id="325" name="Google Shape;325;p251"/>
          <p:cNvSpPr/>
          <p:nvPr>
            <p:ph idx="6" type="pic"/>
          </p:nvPr>
        </p:nvSpPr>
        <p:spPr>
          <a:xfrm>
            <a:off x="4302493" y="2631002"/>
            <a:ext cx="539010" cy="538720"/>
          </a:xfrm>
          <a:prstGeom prst="rect">
            <a:avLst/>
          </a:prstGeom>
          <a:noFill/>
          <a:ln>
            <a:noFill/>
          </a:ln>
        </p:spPr>
      </p:sp>
      <p:sp>
        <p:nvSpPr>
          <p:cNvPr id="326" name="Google Shape;326;p251"/>
          <p:cNvSpPr/>
          <p:nvPr>
            <p:ph idx="7" type="pic"/>
          </p:nvPr>
        </p:nvSpPr>
        <p:spPr>
          <a:xfrm>
            <a:off x="7144013" y="2631002"/>
            <a:ext cx="539010" cy="538720"/>
          </a:xfrm>
          <a:prstGeom prst="rect">
            <a:avLst/>
          </a:prstGeom>
          <a:noFill/>
          <a:ln>
            <a:noFill/>
          </a:ln>
        </p:spPr>
      </p:sp>
      <p:sp>
        <p:nvSpPr>
          <p:cNvPr id="327" name="Google Shape;327;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252"/>
          <p:cNvSpPr/>
          <p:nvPr>
            <p:ph idx="5" type="pic"/>
          </p:nvPr>
        </p:nvSpPr>
        <p:spPr>
          <a:xfrm>
            <a:off x="1460973" y="2631002"/>
            <a:ext cx="539010" cy="538720"/>
          </a:xfrm>
          <a:prstGeom prst="rect">
            <a:avLst/>
          </a:prstGeom>
          <a:noFill/>
          <a:ln>
            <a:noFill/>
          </a:ln>
        </p:spPr>
      </p:sp>
      <p:sp>
        <p:nvSpPr>
          <p:cNvPr id="342" name="Google Shape;342;p252"/>
          <p:cNvSpPr/>
          <p:nvPr>
            <p:ph idx="6" type="pic"/>
          </p:nvPr>
        </p:nvSpPr>
        <p:spPr>
          <a:xfrm>
            <a:off x="4302493" y="2631002"/>
            <a:ext cx="539010" cy="538720"/>
          </a:xfrm>
          <a:prstGeom prst="rect">
            <a:avLst/>
          </a:prstGeom>
          <a:noFill/>
          <a:ln>
            <a:noFill/>
          </a:ln>
        </p:spPr>
      </p:sp>
      <p:sp>
        <p:nvSpPr>
          <p:cNvPr id="343" name="Google Shape;343;p252"/>
          <p:cNvSpPr/>
          <p:nvPr>
            <p:ph idx="7" type="pic"/>
          </p:nvPr>
        </p:nvSpPr>
        <p:spPr>
          <a:xfrm>
            <a:off x="7144013" y="2631002"/>
            <a:ext cx="539010" cy="538720"/>
          </a:xfrm>
          <a:prstGeom prst="rect">
            <a:avLst/>
          </a:prstGeom>
          <a:noFill/>
          <a:ln>
            <a:noFill/>
          </a:ln>
        </p:spPr>
      </p:sp>
      <p:sp>
        <p:nvSpPr>
          <p:cNvPr id="344" name="Google Shape;344;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5" name="Shape 25"/>
        <p:cNvGrpSpPr/>
        <p:nvPr/>
      </p:nvGrpSpPr>
      <p:grpSpPr>
        <a:xfrm>
          <a:off x="0" y="0"/>
          <a:ext cx="0" cy="0"/>
          <a:chOff x="0" y="0"/>
          <a:chExt cx="0" cy="0"/>
        </a:xfrm>
      </p:grpSpPr>
      <p:pic>
        <p:nvPicPr>
          <p:cNvPr descr="Graphical user interface, application&#10;&#10;Description automatically generated" id="26" name="Google Shape;26;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7" name="Google Shape;27;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3"/>
          <p:cNvSpPr/>
          <p:nvPr>
            <p:ph idx="5" type="pic"/>
          </p:nvPr>
        </p:nvSpPr>
        <p:spPr>
          <a:xfrm>
            <a:off x="1460973" y="2631002"/>
            <a:ext cx="539010" cy="538720"/>
          </a:xfrm>
          <a:prstGeom prst="rect">
            <a:avLst/>
          </a:prstGeom>
          <a:noFill/>
          <a:ln>
            <a:noFill/>
          </a:ln>
        </p:spPr>
      </p:sp>
      <p:sp>
        <p:nvSpPr>
          <p:cNvPr id="359" name="Google Shape;359;p253"/>
          <p:cNvSpPr/>
          <p:nvPr>
            <p:ph idx="6" type="pic"/>
          </p:nvPr>
        </p:nvSpPr>
        <p:spPr>
          <a:xfrm>
            <a:off x="4302493" y="2631002"/>
            <a:ext cx="539010" cy="538720"/>
          </a:xfrm>
          <a:prstGeom prst="rect">
            <a:avLst/>
          </a:prstGeom>
          <a:noFill/>
          <a:ln>
            <a:noFill/>
          </a:ln>
        </p:spPr>
      </p:sp>
      <p:sp>
        <p:nvSpPr>
          <p:cNvPr id="360" name="Google Shape;360;p253"/>
          <p:cNvSpPr/>
          <p:nvPr>
            <p:ph idx="7" type="pic"/>
          </p:nvPr>
        </p:nvSpPr>
        <p:spPr>
          <a:xfrm>
            <a:off x="7144013" y="2631002"/>
            <a:ext cx="539010" cy="538720"/>
          </a:xfrm>
          <a:prstGeom prst="rect">
            <a:avLst/>
          </a:prstGeom>
          <a:noFill/>
          <a:ln>
            <a:noFill/>
          </a:ln>
        </p:spPr>
      </p:sp>
      <p:sp>
        <p:nvSpPr>
          <p:cNvPr id="361" name="Google Shape;361;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4"/>
          <p:cNvSpPr/>
          <p:nvPr>
            <p:ph idx="5" type="pic"/>
          </p:nvPr>
        </p:nvSpPr>
        <p:spPr>
          <a:xfrm>
            <a:off x="1460973" y="2631002"/>
            <a:ext cx="539010" cy="538720"/>
          </a:xfrm>
          <a:prstGeom prst="rect">
            <a:avLst/>
          </a:prstGeom>
          <a:noFill/>
          <a:ln>
            <a:noFill/>
          </a:ln>
        </p:spPr>
      </p:sp>
      <p:sp>
        <p:nvSpPr>
          <p:cNvPr id="376" name="Google Shape;376;p254"/>
          <p:cNvSpPr/>
          <p:nvPr>
            <p:ph idx="6" type="pic"/>
          </p:nvPr>
        </p:nvSpPr>
        <p:spPr>
          <a:xfrm>
            <a:off x="4302493" y="2631002"/>
            <a:ext cx="539010" cy="538720"/>
          </a:xfrm>
          <a:prstGeom prst="rect">
            <a:avLst/>
          </a:prstGeom>
          <a:noFill/>
          <a:ln>
            <a:noFill/>
          </a:ln>
        </p:spPr>
      </p:sp>
      <p:sp>
        <p:nvSpPr>
          <p:cNvPr id="377" name="Google Shape;377;p254"/>
          <p:cNvSpPr/>
          <p:nvPr>
            <p:ph idx="7" type="pic"/>
          </p:nvPr>
        </p:nvSpPr>
        <p:spPr>
          <a:xfrm>
            <a:off x="7144013" y="2631002"/>
            <a:ext cx="539010" cy="538720"/>
          </a:xfrm>
          <a:prstGeom prst="rect">
            <a:avLst/>
          </a:prstGeom>
          <a:noFill/>
          <a:ln>
            <a:noFill/>
          </a:ln>
        </p:spPr>
      </p:sp>
      <p:sp>
        <p:nvSpPr>
          <p:cNvPr id="378" name="Google Shape;378;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255"/>
          <p:cNvSpPr/>
          <p:nvPr>
            <p:ph idx="4" type="pic"/>
          </p:nvPr>
        </p:nvSpPr>
        <p:spPr>
          <a:xfrm>
            <a:off x="1324089" y="1830915"/>
            <a:ext cx="482600" cy="482600"/>
          </a:xfrm>
          <a:prstGeom prst="rect">
            <a:avLst/>
          </a:prstGeom>
          <a:noFill/>
          <a:ln>
            <a:noFill/>
          </a:ln>
        </p:spPr>
      </p:sp>
      <p:sp>
        <p:nvSpPr>
          <p:cNvPr id="391" name="Google Shape;391;p255"/>
          <p:cNvSpPr/>
          <p:nvPr>
            <p:ph idx="5" type="pic"/>
          </p:nvPr>
        </p:nvSpPr>
        <p:spPr>
          <a:xfrm>
            <a:off x="4330701" y="1830915"/>
            <a:ext cx="482600" cy="482600"/>
          </a:xfrm>
          <a:prstGeom prst="rect">
            <a:avLst/>
          </a:prstGeom>
          <a:noFill/>
          <a:ln>
            <a:noFill/>
          </a:ln>
        </p:spPr>
      </p:sp>
      <p:sp>
        <p:nvSpPr>
          <p:cNvPr id="392" name="Google Shape;392;p255"/>
          <p:cNvSpPr/>
          <p:nvPr>
            <p:ph idx="6" type="pic"/>
          </p:nvPr>
        </p:nvSpPr>
        <p:spPr>
          <a:xfrm>
            <a:off x="7337312" y="1830915"/>
            <a:ext cx="482600" cy="482600"/>
          </a:xfrm>
          <a:prstGeom prst="rect">
            <a:avLst/>
          </a:prstGeom>
          <a:noFill/>
          <a:ln>
            <a:noFill/>
          </a:ln>
        </p:spPr>
      </p:sp>
      <p:sp>
        <p:nvSpPr>
          <p:cNvPr id="393" name="Google Shape;393;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4" name="Google Shape;404;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256"/>
          <p:cNvSpPr/>
          <p:nvPr>
            <p:ph idx="4" type="pic"/>
          </p:nvPr>
        </p:nvSpPr>
        <p:spPr>
          <a:xfrm>
            <a:off x="1324089" y="1830915"/>
            <a:ext cx="482600" cy="482600"/>
          </a:xfrm>
          <a:prstGeom prst="rect">
            <a:avLst/>
          </a:prstGeom>
          <a:noFill/>
          <a:ln>
            <a:noFill/>
          </a:ln>
        </p:spPr>
      </p:sp>
      <p:sp>
        <p:nvSpPr>
          <p:cNvPr id="409" name="Google Shape;409;p256"/>
          <p:cNvSpPr/>
          <p:nvPr>
            <p:ph idx="5" type="pic"/>
          </p:nvPr>
        </p:nvSpPr>
        <p:spPr>
          <a:xfrm>
            <a:off x="4330701" y="1830915"/>
            <a:ext cx="482600" cy="482600"/>
          </a:xfrm>
          <a:prstGeom prst="rect">
            <a:avLst/>
          </a:prstGeom>
          <a:noFill/>
          <a:ln>
            <a:noFill/>
          </a:ln>
        </p:spPr>
      </p:sp>
      <p:sp>
        <p:nvSpPr>
          <p:cNvPr id="410" name="Google Shape;410;p256"/>
          <p:cNvSpPr/>
          <p:nvPr>
            <p:ph idx="6" type="pic"/>
          </p:nvPr>
        </p:nvSpPr>
        <p:spPr>
          <a:xfrm>
            <a:off x="7337312" y="1830915"/>
            <a:ext cx="482600" cy="482600"/>
          </a:xfrm>
          <a:prstGeom prst="rect">
            <a:avLst/>
          </a:prstGeom>
          <a:noFill/>
          <a:ln>
            <a:noFill/>
          </a:ln>
        </p:spPr>
      </p:sp>
      <p:sp>
        <p:nvSpPr>
          <p:cNvPr id="411" name="Google Shape;411;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36" name="Google Shape;436;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0" name="Google Shape;460;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92" name="Google Shape;492;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262"/>
          <p:cNvSpPr/>
          <p:nvPr>
            <p:ph idx="5" type="pic"/>
          </p:nvPr>
        </p:nvSpPr>
        <p:spPr>
          <a:xfrm>
            <a:off x="784630" y="1640956"/>
            <a:ext cx="931297" cy="930794"/>
          </a:xfrm>
          <a:prstGeom prst="rect">
            <a:avLst/>
          </a:prstGeom>
          <a:noFill/>
          <a:ln>
            <a:noFill/>
          </a:ln>
        </p:spPr>
      </p:sp>
      <p:sp>
        <p:nvSpPr>
          <p:cNvPr id="521" name="Google Shape;521;p262"/>
          <p:cNvSpPr/>
          <p:nvPr>
            <p:ph idx="6" type="pic"/>
          </p:nvPr>
        </p:nvSpPr>
        <p:spPr>
          <a:xfrm>
            <a:off x="5150215" y="1640956"/>
            <a:ext cx="931297" cy="930794"/>
          </a:xfrm>
          <a:prstGeom prst="rect">
            <a:avLst/>
          </a:prstGeom>
          <a:noFill/>
          <a:ln>
            <a:noFill/>
          </a:ln>
        </p:spPr>
      </p:sp>
      <p:sp>
        <p:nvSpPr>
          <p:cNvPr id="522" name="Google Shape;522;p262"/>
          <p:cNvSpPr/>
          <p:nvPr>
            <p:ph idx="7" type="pic"/>
          </p:nvPr>
        </p:nvSpPr>
        <p:spPr>
          <a:xfrm>
            <a:off x="784630" y="3302767"/>
            <a:ext cx="931297" cy="930794"/>
          </a:xfrm>
          <a:prstGeom prst="rect">
            <a:avLst/>
          </a:prstGeom>
          <a:noFill/>
          <a:ln>
            <a:noFill/>
          </a:ln>
        </p:spPr>
      </p:sp>
      <p:sp>
        <p:nvSpPr>
          <p:cNvPr id="523" name="Google Shape;523;p262"/>
          <p:cNvSpPr/>
          <p:nvPr>
            <p:ph idx="8" type="pic"/>
          </p:nvPr>
        </p:nvSpPr>
        <p:spPr>
          <a:xfrm>
            <a:off x="5150215" y="3302767"/>
            <a:ext cx="931297" cy="930794"/>
          </a:xfrm>
          <a:prstGeom prst="rect">
            <a:avLst/>
          </a:prstGeom>
          <a:noFill/>
          <a:ln>
            <a:noFill/>
          </a:ln>
        </p:spPr>
      </p:sp>
      <p:sp>
        <p:nvSpPr>
          <p:cNvPr id="524" name="Google Shape;5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8" name="Shape 28"/>
        <p:cNvGrpSpPr/>
        <p:nvPr/>
      </p:nvGrpSpPr>
      <p:grpSpPr>
        <a:xfrm>
          <a:off x="0" y="0"/>
          <a:ext cx="0" cy="0"/>
          <a:chOff x="0" y="0"/>
          <a:chExt cx="0" cy="0"/>
        </a:xfrm>
      </p:grpSpPr>
      <p:pic>
        <p:nvPicPr>
          <p:cNvPr descr="Shape&#10;&#10;Description automatically generated with low confidence" id="29" name="Google Shape;29;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36" name="Google Shape;36;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263"/>
          <p:cNvSpPr/>
          <p:nvPr>
            <p:ph idx="5" type="pic"/>
          </p:nvPr>
        </p:nvSpPr>
        <p:spPr>
          <a:xfrm>
            <a:off x="1460973" y="2631002"/>
            <a:ext cx="539010" cy="538720"/>
          </a:xfrm>
          <a:prstGeom prst="rect">
            <a:avLst/>
          </a:prstGeom>
          <a:noFill/>
          <a:ln>
            <a:noFill/>
          </a:ln>
        </p:spPr>
      </p:sp>
      <p:sp>
        <p:nvSpPr>
          <p:cNvPr id="539" name="Google Shape;539;p263"/>
          <p:cNvSpPr/>
          <p:nvPr>
            <p:ph idx="6" type="pic"/>
          </p:nvPr>
        </p:nvSpPr>
        <p:spPr>
          <a:xfrm>
            <a:off x="4302493" y="2631002"/>
            <a:ext cx="539010" cy="538720"/>
          </a:xfrm>
          <a:prstGeom prst="rect">
            <a:avLst/>
          </a:prstGeom>
          <a:noFill/>
          <a:ln>
            <a:noFill/>
          </a:ln>
        </p:spPr>
      </p:sp>
      <p:sp>
        <p:nvSpPr>
          <p:cNvPr id="540" name="Google Shape;540;p263"/>
          <p:cNvSpPr/>
          <p:nvPr>
            <p:ph idx="7" type="pic"/>
          </p:nvPr>
        </p:nvSpPr>
        <p:spPr>
          <a:xfrm>
            <a:off x="7144013" y="2631002"/>
            <a:ext cx="539010" cy="538720"/>
          </a:xfrm>
          <a:prstGeom prst="rect">
            <a:avLst/>
          </a:prstGeom>
          <a:noFill/>
          <a:ln>
            <a:noFill/>
          </a:ln>
        </p:spPr>
      </p:sp>
      <p:sp>
        <p:nvSpPr>
          <p:cNvPr id="541" name="Google Shape;541;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05" name="Google Shape;705;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6" name="Google Shape;726;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0" name="Google Shape;780;p274"/>
            <p:cNvCxnSpPr>
              <a:stCxn id="778" idx="6"/>
              <a:endCxn id="781"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2" name="Google Shape;782;p274"/>
            <p:cNvCxnSpPr>
              <a:stCxn id="778" idx="6"/>
              <a:endCxn id="783"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4" name="Google Shape;784;p274"/>
            <p:cNvCxnSpPr>
              <a:stCxn id="778" idx="6"/>
              <a:endCxn id="785"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6" name="Google Shape;786;p274"/>
            <p:cNvCxnSpPr>
              <a:stCxn id="778" idx="6"/>
              <a:endCxn id="787"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8" name="Google Shape;788;p274"/>
            <p:cNvCxnSpPr>
              <a:stCxn id="778" idx="6"/>
              <a:endCxn id="789"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90" name="Google Shape;790;p274"/>
            <p:cNvCxnSpPr>
              <a:stCxn id="778" idx="6"/>
              <a:endCxn id="791"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9" name="Google Shape;809;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4" name="Google Shape;824;p275"/>
            <p:cNvCxnSpPr>
              <a:stCxn id="822" idx="6"/>
              <a:endCxn id="82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6" name="Google Shape;826;p275"/>
            <p:cNvCxnSpPr>
              <a:stCxn id="822" idx="6"/>
              <a:endCxn id="82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8" name="Google Shape;828;p275"/>
            <p:cNvCxnSpPr>
              <a:stCxn id="822" idx="6"/>
              <a:endCxn id="82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0" name="Google Shape;830;p275"/>
            <p:cNvCxnSpPr>
              <a:stCxn id="822" idx="6"/>
              <a:endCxn id="83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2" name="Google Shape;832;p275"/>
            <p:cNvCxnSpPr>
              <a:stCxn id="822" idx="6"/>
              <a:endCxn id="83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4" name="Google Shape;834;p275"/>
            <p:cNvCxnSpPr>
              <a:stCxn id="822" idx="6"/>
              <a:endCxn id="83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69" name="Google Shape;869;p276"/>
            <p:cNvCxnSpPr>
              <a:stCxn id="867" idx="6"/>
              <a:endCxn id="870"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1" name="Google Shape;871;p276"/>
            <p:cNvCxnSpPr>
              <a:stCxn id="867" idx="6"/>
              <a:endCxn id="872"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3" name="Google Shape;873;p276"/>
            <p:cNvCxnSpPr>
              <a:stCxn id="867" idx="6"/>
              <a:endCxn id="874"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5" name="Google Shape;875;p276"/>
            <p:cNvCxnSpPr>
              <a:stCxn id="867" idx="6"/>
              <a:endCxn id="876"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7" name="Google Shape;877;p276"/>
            <p:cNvCxnSpPr>
              <a:stCxn id="867" idx="6"/>
              <a:endCxn id="878"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9" name="Google Shape;879;p276"/>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96" name="Google Shape;896;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2" name="Google Shape;902;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3" name="Google Shape;913;p277"/>
            <p:cNvCxnSpPr>
              <a:stCxn id="911" idx="6"/>
              <a:endCxn id="91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5" name="Google Shape;915;p277"/>
            <p:cNvCxnSpPr>
              <a:stCxn id="911" idx="6"/>
              <a:endCxn id="91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7" name="Google Shape;917;p277"/>
            <p:cNvCxnSpPr>
              <a:stCxn id="911" idx="6"/>
              <a:endCxn id="91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9" name="Google Shape;919;p277"/>
            <p:cNvCxnSpPr>
              <a:stCxn id="911" idx="6"/>
              <a:endCxn id="92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1" name="Google Shape;921;p277"/>
            <p:cNvCxnSpPr>
              <a:stCxn id="911" idx="6"/>
              <a:endCxn id="92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3" name="Google Shape;923;p277"/>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0" name="Google Shape;940;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7" name="Google Shape;957;p278"/>
            <p:cNvCxnSpPr>
              <a:stCxn id="955" idx="6"/>
              <a:endCxn id="95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9" name="Google Shape;959;p278"/>
            <p:cNvCxnSpPr>
              <a:stCxn id="955" idx="6"/>
              <a:endCxn id="96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1" name="Google Shape;961;p278"/>
            <p:cNvCxnSpPr>
              <a:stCxn id="955" idx="6"/>
              <a:endCxn id="96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3" name="Google Shape;963;p278"/>
            <p:cNvCxnSpPr>
              <a:stCxn id="955" idx="6"/>
              <a:endCxn id="96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5" name="Google Shape;965;p278"/>
            <p:cNvCxnSpPr>
              <a:stCxn id="955" idx="6"/>
              <a:endCxn id="96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7" name="Google Shape;967;p278"/>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84" name="Google Shape;984;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0" name="Google Shape;1000;p279"/>
            <p:cNvCxnSpPr>
              <a:stCxn id="998" idx="6"/>
              <a:endCxn id="100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2" name="Google Shape;1002;p279"/>
            <p:cNvCxnSpPr>
              <a:stCxn id="998" idx="6"/>
              <a:endCxn id="100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4" name="Google Shape;1004;p279"/>
            <p:cNvCxnSpPr>
              <a:stCxn id="998" idx="6"/>
              <a:endCxn id="100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6" name="Google Shape;1006;p279"/>
            <p:cNvCxnSpPr>
              <a:stCxn id="998" idx="6"/>
              <a:endCxn id="100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8" name="Google Shape;1008;p279"/>
            <p:cNvCxnSpPr>
              <a:stCxn id="998" idx="6"/>
              <a:endCxn id="100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10" name="Google Shape;1010;p279"/>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280"/>
            <p:cNvCxnSpPr>
              <a:stCxn id="1026" idx="6"/>
              <a:endCxn id="1029"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280"/>
            <p:cNvCxnSpPr>
              <a:stCxn id="1026" idx="6"/>
              <a:endCxn id="1031"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280"/>
            <p:cNvCxnSpPr>
              <a:stCxn id="1026" idx="6"/>
              <a:endCxn id="1033"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280"/>
            <p:cNvCxnSpPr>
              <a:stCxn id="1026" idx="6"/>
              <a:endCxn id="1035"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6" name="Google Shape;1036;p280"/>
            <p:cNvCxnSpPr>
              <a:stCxn id="1026" idx="6"/>
              <a:endCxn id="1037"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8" name="Google Shape;1038;p280"/>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281"/>
            <p:cNvCxnSpPr>
              <a:stCxn id="1054" idx="6"/>
              <a:endCxn id="1057"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281"/>
            <p:cNvCxnSpPr>
              <a:stCxn id="1054" idx="6"/>
              <a:endCxn id="1059"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281"/>
            <p:cNvCxnSpPr>
              <a:stCxn id="1054" idx="6"/>
              <a:endCxn id="1061"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281"/>
            <p:cNvCxnSpPr>
              <a:stCxn id="1054" idx="6"/>
              <a:endCxn id="1063"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4" name="Google Shape;1064;p281"/>
            <p:cNvCxnSpPr>
              <a:stCxn id="1054" idx="6"/>
              <a:endCxn id="1065"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6" name="Google Shape;1066;p281"/>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3" name="Google Shape;1073;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descr="Icon&#10;&#10;Description automatically generated" id="1081" name="Google Shape;108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49" name="Google Shape;49;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descr="A picture containing icon&#10;&#10;Description automatically generated" id="1108" name="Google Shape;1108;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7" name="Google Shape;1117;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6" name="Google Shape;1156;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2" name="Google Shape;1192;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3" name="Google Shape;1193;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4" name="Google Shape;1194;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7" name="Google Shape;1227;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1" name="Google Shape;1261;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2" name="Google Shape;1262;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4" name="Google Shape;1294;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6" name="Google Shape;1296;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0" name="Google Shape;1330;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2" name="Google Shape;1332;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0" name="Google Shape;1370;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1" name="Google Shape;1371;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7" name="Google Shape;1467;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8" name="Google Shape;1468;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6" name="Google Shape;1476;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3" name="Google Shape;1483;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0" name="Google Shape;1490;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221"/>
          <p:cNvSpPr/>
          <p:nvPr>
            <p:ph idx="2" type="pic"/>
          </p:nvPr>
        </p:nvSpPr>
        <p:spPr>
          <a:xfrm>
            <a:off x="4983850" y="776920"/>
            <a:ext cx="4160150" cy="4050508"/>
          </a:xfrm>
          <a:prstGeom prst="rect">
            <a:avLst/>
          </a:prstGeom>
          <a:noFill/>
          <a:ln>
            <a:noFill/>
          </a:ln>
        </p:spPr>
      </p:sp>
      <p:sp>
        <p:nvSpPr>
          <p:cNvPr id="58" name="Google Shape;58;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7" name="Google Shape;1497;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descr="Surface chart&#10;&#10;Description automatically generated with low confidence" id="1507" name="Google Shape;1507;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descr="Surface chart&#10;&#10;Description automatically generated with low confidence" id="1518" name="Google Shape;1518;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descr="Surface chart&#10;&#10;Description automatically generated with low confidence" id="1529" name="Google Shape;1529;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descr="Surface chart&#10;&#10;Description automatically generated with low confidence" id="1540" name="Google Shape;1540;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descr="Surface chart&#10;&#10;Description automatically generated with low confidence" id="1559" name="Google Shape;1559;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descr="Surface chart&#10;&#10;Description automatically generated with low confidence" id="1578" name="Google Shape;1578;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7" name="Google Shape;1597;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9" name="Google Shape;1599;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0" name="Google Shape;1600;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5" name="Google Shape;1605;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222"/>
          <p:cNvSpPr/>
          <p:nvPr>
            <p:ph idx="2" type="pic"/>
          </p:nvPr>
        </p:nvSpPr>
        <p:spPr>
          <a:xfrm>
            <a:off x="4983850" y="776920"/>
            <a:ext cx="4160150" cy="4050508"/>
          </a:xfrm>
          <a:prstGeom prst="rect">
            <a:avLst/>
          </a:prstGeom>
          <a:noFill/>
          <a:ln>
            <a:noFill/>
          </a:ln>
        </p:spPr>
      </p:sp>
      <p:sp>
        <p:nvSpPr>
          <p:cNvPr id="64" name="Google Shape;64;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6" name="Google Shape;1626;p303"/>
          <p:cNvSpPr/>
          <p:nvPr>
            <p:ph idx="2" type="pic"/>
          </p:nvPr>
        </p:nvSpPr>
        <p:spPr>
          <a:xfrm>
            <a:off x="-1" y="1166963"/>
            <a:ext cx="4113765" cy="3976533"/>
          </a:xfrm>
          <a:prstGeom prst="rect">
            <a:avLst/>
          </a:prstGeom>
          <a:noFill/>
          <a:ln>
            <a:noFill/>
          </a:ln>
        </p:spPr>
      </p:sp>
      <p:sp>
        <p:nvSpPr>
          <p:cNvPr id="1627" name="Google Shape;1627;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4"/>
          <p:cNvSpPr/>
          <p:nvPr>
            <p:ph idx="2" type="pic"/>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p305"/>
          <p:cNvSpPr/>
          <p:nvPr>
            <p:ph idx="2" type="pic"/>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p306"/>
          <p:cNvSpPr/>
          <p:nvPr>
            <p:ph idx="2" type="pic"/>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5" name="Google Shape;1655;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6" name="Google Shape;1656;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1" name="Google Shape;1661;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2" name="Google Shape;1662;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8" name="Google Shape;1668;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PORTFOLIO WEBSITE</a:t>
            </a:r>
            <a:endParaRPr/>
          </a:p>
          <a:p>
            <a:pPr indent="0" lvl="0" marL="0" rtl="0" algn="l">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1411af2df5_1_4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Scheduling and Estimates:</a:t>
            </a:r>
            <a:endParaRPr sz="1300"/>
          </a:p>
          <a:p>
            <a:pPr indent="0" lvl="0" marL="0" rtl="0" algn="l">
              <a:lnSpc>
                <a:spcPct val="115000"/>
              </a:lnSpc>
              <a:spcBef>
                <a:spcPts val="1200"/>
              </a:spcBef>
              <a:spcAft>
                <a:spcPts val="0"/>
              </a:spcAft>
              <a:buSzPts val="1400"/>
              <a:buNone/>
            </a:pPr>
            <a:r>
              <a:rPr lang="en-US" sz="1300"/>
              <a:t>The following is the estimated timeline for the development of the </a:t>
            </a:r>
            <a:r>
              <a:rPr lang="en-US"/>
              <a:t>Portfolio</a:t>
            </a:r>
            <a:r>
              <a:rPr lang="en-US" sz="1300"/>
              <a:t>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interface design: </a:t>
            </a:r>
            <a:r>
              <a:rPr lang="en-US"/>
              <a:t>4</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Application development: 1</a:t>
            </a:r>
            <a:r>
              <a:rPr lang="en-US"/>
              <a:t>2</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 </a:t>
            </a:r>
            <a:r>
              <a:rPr lang="en-US"/>
              <a:t>4</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Documentation: </a:t>
            </a:r>
            <a:r>
              <a:rPr lang="en-US"/>
              <a:t>2</a:t>
            </a:r>
            <a:r>
              <a:rPr lang="en-US" sz="1300"/>
              <a:t> week</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21411af2df5_1_5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Technical Process:</a:t>
            </a:r>
            <a:endParaRPr sz="1300"/>
          </a:p>
          <a:p>
            <a:pPr indent="0" lvl="0" marL="0" rtl="0" algn="l">
              <a:lnSpc>
                <a:spcPct val="115000"/>
              </a:lnSpc>
              <a:spcBef>
                <a:spcPts val="1200"/>
              </a:spcBef>
              <a:spcAft>
                <a:spcPts val="0"/>
              </a:spcAft>
              <a:buSzPts val="1400"/>
              <a:buNone/>
            </a:pPr>
            <a:r>
              <a:rPr lang="en-US" sz="1300"/>
              <a:t> The following is the technical process for the development of the </a:t>
            </a:r>
            <a:r>
              <a:rPr lang="en-US"/>
              <a:t>Portfolio</a:t>
            </a:r>
            <a:r>
              <a:rPr lang="en-US" sz="1300"/>
              <a:t>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Design and prototyping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Deployment and maintenance</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21411af2df5_1_6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45299"/>
              <a:buFont typeface="Public Sans"/>
              <a:buNone/>
            </a:pPr>
            <a:r>
              <a:rPr b="0" lang="en-US" sz="1300"/>
              <a:t>Task 1: </a:t>
            </a:r>
            <a:endParaRPr/>
          </a:p>
        </p:txBody>
      </p:sp>
      <p:sp>
        <p:nvSpPr>
          <p:cNvPr id="1901" name="Google Shape;1901;g21411af2df5_1_64"/>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rPr lang="en-US" sz="1300"/>
              <a:t>Evaluation Metric:</a:t>
            </a:r>
            <a:endParaRPr sz="1300"/>
          </a:p>
          <a:p>
            <a:pPr indent="0" lvl="0" marL="0" rtl="0" algn="l">
              <a:lnSpc>
                <a:spcPct val="115000"/>
              </a:lnSpc>
              <a:spcBef>
                <a:spcPts val="1200"/>
              </a:spcBef>
              <a:spcAft>
                <a:spcPts val="0"/>
              </a:spcAft>
              <a:buSzPts val="1400"/>
              <a:buNone/>
            </a:pPr>
            <a:r>
              <a:rPr lang="en-US" sz="1300"/>
              <a:t>100% Completion of the above tasks</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21411af2df5_1_7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7" name="Google Shape;1907;g21411af2df5_1_73"/>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100000"/>
              </a:lnSpc>
              <a:spcBef>
                <a:spcPts val="0"/>
              </a:spcBef>
              <a:spcAft>
                <a:spcPts val="0"/>
              </a:spcAft>
              <a:buClr>
                <a:srgbClr val="BD8738"/>
              </a:buClr>
              <a:buSzPts val="2000"/>
              <a:buNone/>
            </a:pPr>
            <a:r>
              <a:rPr lang="en-US"/>
              <a:t>https://github.com/Anujan46/NM-FSD-SRS-Anujan.G-GIT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b="0" l="0" r="0" t="0"/>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rPr>
              <a:t>By:</a:t>
            </a:r>
            <a:endParaRPr b="1" i="0" sz="1400" u="none" cap="none" strike="noStrike">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ABISHEK . K . M </a:t>
            </a:r>
            <a:endParaRPr b="1">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AKASH THIRUVEEDULA</a:t>
            </a:r>
            <a:endParaRPr b="1">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ANUJAN . G</a:t>
            </a:r>
            <a:endParaRPr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Introduction:</a:t>
            </a:r>
            <a:endParaRPr sz="1300"/>
          </a:p>
          <a:p>
            <a:pPr indent="0" lvl="0" marL="0" rtl="0" algn="l">
              <a:lnSpc>
                <a:spcPct val="100000"/>
              </a:lnSpc>
              <a:spcBef>
                <a:spcPts val="0"/>
              </a:spcBef>
              <a:spcAft>
                <a:spcPts val="0"/>
              </a:spcAft>
              <a:buSzPts val="1400"/>
              <a:buNone/>
            </a:pPr>
            <a:r>
              <a:rPr lang="en-US" sz="1300"/>
              <a:t>This Software Requirements Specification (SRS) report outlines the requirements for a Portfolio website. The purpose of this application is to showcase the work and skills of an individual.</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Overview:</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A Portfolio website is a personal website that showcases the work and skills of an individual. It is typically used by professionals. The website will be visually appealing,easy to navigate, and showcase the owner’s talents in the best way possible.</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411af2df5_1_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Customers:</a:t>
            </a:r>
            <a:endParaRPr sz="1300"/>
          </a:p>
          <a:p>
            <a:pPr indent="0" lvl="0" marL="0" rtl="0" algn="l">
              <a:lnSpc>
                <a:spcPct val="100000"/>
              </a:lnSpc>
              <a:spcBef>
                <a:spcPts val="0"/>
              </a:spcBef>
              <a:spcAft>
                <a:spcPts val="0"/>
              </a:spcAft>
              <a:buSzPts val="1400"/>
              <a:buNone/>
            </a:pPr>
            <a:r>
              <a:rPr lang="en-US" sz="1300"/>
              <a:t>The target audience for this application are </a:t>
            </a:r>
            <a:r>
              <a:rPr lang="en-US" sz="1300"/>
              <a:t>potential</a:t>
            </a:r>
            <a:r>
              <a:rPr lang="en-US" sz="1300"/>
              <a:t> clients or employers who are interested in the individual’s work and skills.The website can attract industry peers and collaborators who are interested in networking or collaborating on future projects.</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Platform:</a:t>
            </a:r>
            <a:endParaRPr sz="1300"/>
          </a:p>
          <a:p>
            <a:pPr indent="0" lvl="0" marL="0" rtl="0" algn="l">
              <a:lnSpc>
                <a:spcPct val="100000"/>
              </a:lnSpc>
              <a:spcBef>
                <a:spcPts val="0"/>
              </a:spcBef>
              <a:spcAft>
                <a:spcPts val="0"/>
              </a:spcAft>
              <a:buSzPts val="1400"/>
              <a:buNone/>
            </a:pPr>
            <a:r>
              <a:rPr lang="en-US" sz="1300"/>
              <a:t> The Portfolio web application will be developed as a web-based application using HTML, CSS, JavaScript, and a server-side programming language such as PHP or Python.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1411af2df5_1_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p:nvPr>
            <p:ph idx="1" type="body"/>
          </p:nvPr>
        </p:nvSpPr>
        <p:spPr>
          <a:xfrm>
            <a:off x="144710" y="1295658"/>
            <a:ext cx="4548600" cy="303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Functionality: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The following are the core functionalities of the Portfolio web application:</a:t>
            </a:r>
            <a:endParaRPr/>
          </a:p>
          <a:p>
            <a:pPr indent="-317500" lvl="0" marL="457200" rtl="0" algn="l">
              <a:lnSpc>
                <a:spcPct val="115000"/>
              </a:lnSpc>
              <a:spcBef>
                <a:spcPts val="1200"/>
              </a:spcBef>
              <a:spcAft>
                <a:spcPts val="0"/>
              </a:spcAft>
              <a:buSzPts val="1400"/>
              <a:buChar char="●"/>
            </a:pPr>
            <a:r>
              <a:rPr lang="en-US"/>
              <a:t>Home Page : </a:t>
            </a:r>
            <a:r>
              <a:rPr lang="en-US"/>
              <a:t>brief</a:t>
            </a:r>
            <a:r>
              <a:rPr lang="en-US"/>
              <a:t> description of the owner’s work and services.</a:t>
            </a:r>
            <a:endParaRPr/>
          </a:p>
          <a:p>
            <a:pPr indent="-317500" lvl="0" marL="457200" rtl="0" algn="l">
              <a:lnSpc>
                <a:spcPct val="115000"/>
              </a:lnSpc>
              <a:spcBef>
                <a:spcPts val="0"/>
              </a:spcBef>
              <a:spcAft>
                <a:spcPts val="0"/>
              </a:spcAft>
              <a:buSzPts val="1400"/>
              <a:buChar char="●"/>
            </a:pPr>
            <a:r>
              <a:rPr lang="en-US"/>
              <a:t>About page : detailed description of the owner.</a:t>
            </a:r>
            <a:endParaRPr/>
          </a:p>
          <a:p>
            <a:pPr indent="-317500" lvl="0" marL="457200" rtl="0" algn="l">
              <a:lnSpc>
                <a:spcPct val="115000"/>
              </a:lnSpc>
              <a:spcBef>
                <a:spcPts val="0"/>
              </a:spcBef>
              <a:spcAft>
                <a:spcPts val="0"/>
              </a:spcAft>
              <a:buSzPts val="1400"/>
              <a:buChar char="●"/>
            </a:pPr>
            <a:r>
              <a:rPr lang="en-US"/>
              <a:t>Project Page : showcases the owners past projects and works.</a:t>
            </a:r>
            <a:endParaRPr/>
          </a:p>
          <a:p>
            <a:pPr indent="-317500" lvl="0" marL="457200" rtl="0" algn="l">
              <a:lnSpc>
                <a:spcPct val="115000"/>
              </a:lnSpc>
              <a:spcBef>
                <a:spcPts val="0"/>
              </a:spcBef>
              <a:spcAft>
                <a:spcPts val="0"/>
              </a:spcAft>
              <a:buSzPts val="1400"/>
              <a:buChar char="●"/>
            </a:pPr>
            <a:r>
              <a:rPr lang="en-US"/>
              <a:t>Contact Page: Owner’s contact details.</a:t>
            </a:r>
            <a:endParaRPr/>
          </a:p>
          <a:p>
            <a:pPr indent="-317500" lvl="0" marL="457200" rtl="0" algn="l">
              <a:lnSpc>
                <a:spcPct val="115000"/>
              </a:lnSpc>
              <a:spcBef>
                <a:spcPts val="0"/>
              </a:spcBef>
              <a:spcAft>
                <a:spcPts val="0"/>
              </a:spcAft>
              <a:buSzPts val="1400"/>
              <a:buChar char="●"/>
            </a:pPr>
            <a:r>
              <a:rPr lang="en-US"/>
              <a:t>Navigation Menu will be present on all the pages .</a:t>
            </a:r>
            <a:endParaRPr/>
          </a:p>
          <a:p>
            <a:pPr indent="0" lvl="0" marL="0" rtl="0" algn="l">
              <a:lnSpc>
                <a:spcPct val="100000"/>
              </a:lnSpc>
              <a:spcBef>
                <a:spcPts val="120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411af2df5_1_1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Development &amp; Responsibility:</a:t>
            </a:r>
            <a:endParaRPr sz="1300"/>
          </a:p>
          <a:p>
            <a:pPr indent="0" lvl="0" marL="0" rtl="0" algn="l">
              <a:lnSpc>
                <a:spcPct val="100000"/>
              </a:lnSpc>
              <a:spcBef>
                <a:spcPts val="0"/>
              </a:spcBef>
              <a:spcAft>
                <a:spcPts val="0"/>
              </a:spcAft>
              <a:buSzPts val="1400"/>
              <a:buNone/>
            </a:pPr>
            <a:r>
              <a:rPr lang="en-US" sz="1300"/>
              <a:t>The development team responsible for building the </a:t>
            </a:r>
            <a:r>
              <a:rPr lang="en-US"/>
              <a:t>Portfolio</a:t>
            </a:r>
            <a:r>
              <a:rPr lang="en-US" sz="1300"/>
              <a:t> web application will consist of a project manager, front-end developer, back-end developer, database administrator, and quality assurance tester. The project manager will be responsible for overall project management, while the front-end developer will be responsible for designing and implementing the user interface. The back-end developer will be responsible for implementing the business logic and integrating the application with third-party services such as payment gateways. The database administrator will be responsible for designing and managing the database, while the quality assurance tester will be responsible for testing the application to ensure it meets the specified requirements.</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1411af2df5_1_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Scopes and Goals:</a:t>
            </a:r>
            <a:endParaRPr sz="1300"/>
          </a:p>
          <a:p>
            <a:pPr indent="0" lvl="0" marL="0" rtl="0" algn="l">
              <a:lnSpc>
                <a:spcPct val="115000"/>
              </a:lnSpc>
              <a:spcBef>
                <a:spcPts val="1200"/>
              </a:spcBef>
              <a:spcAft>
                <a:spcPts val="0"/>
              </a:spcAft>
              <a:buSzPts val="1400"/>
              <a:buNone/>
            </a:pPr>
            <a:r>
              <a:rPr lang="en-US" sz="1300"/>
              <a:t> The scope of the </a:t>
            </a:r>
            <a:r>
              <a:rPr lang="en-US"/>
              <a:t>Portfolio</a:t>
            </a:r>
            <a:r>
              <a:rPr lang="en-US" sz="1300"/>
              <a:t> web application includes the following goals:</a:t>
            </a:r>
            <a:endParaRPr sz="1300"/>
          </a:p>
          <a:p>
            <a:pPr indent="-317500" lvl="0" marL="457200" rtl="0" algn="l">
              <a:lnSpc>
                <a:spcPct val="115000"/>
              </a:lnSpc>
              <a:spcBef>
                <a:spcPts val="1200"/>
              </a:spcBef>
              <a:spcAft>
                <a:spcPts val="0"/>
              </a:spcAft>
              <a:buSzPts val="1400"/>
              <a:buChar char="●"/>
            </a:pPr>
            <a:r>
              <a:rPr lang="en-US" sz="1300"/>
              <a:t>Create a user-friendly interface for customers to browse</a:t>
            </a:r>
            <a:r>
              <a:rPr lang="en-US"/>
              <a:t>.</a:t>
            </a:r>
            <a:endParaRPr sz="1300"/>
          </a:p>
          <a:p>
            <a:pPr indent="-317500" lvl="0" marL="457200" rtl="0" algn="l">
              <a:lnSpc>
                <a:spcPct val="115000"/>
              </a:lnSpc>
              <a:spcBef>
                <a:spcPts val="0"/>
              </a:spcBef>
              <a:spcAft>
                <a:spcPts val="0"/>
              </a:spcAft>
              <a:buSzPts val="1400"/>
              <a:buChar char="●"/>
            </a:pPr>
            <a:r>
              <a:rPr lang="en-US"/>
              <a:t>Compatible with modern browsers.</a:t>
            </a:r>
            <a:endParaRPr sz="1300"/>
          </a:p>
          <a:p>
            <a:pPr indent="-317500" lvl="0" marL="457200" rtl="0" algn="l">
              <a:lnSpc>
                <a:spcPct val="115000"/>
              </a:lnSpc>
              <a:spcBef>
                <a:spcPts val="0"/>
              </a:spcBef>
              <a:spcAft>
                <a:spcPts val="0"/>
              </a:spcAft>
              <a:buSzPts val="1400"/>
              <a:buChar char="●"/>
            </a:pPr>
            <a:r>
              <a:rPr lang="en-US"/>
              <a:t>Provide a secure and protected website.</a:t>
            </a:r>
            <a:endParaRPr sz="1300"/>
          </a:p>
          <a:p>
            <a:pPr indent="-317500" lvl="0" marL="457200" rtl="0" algn="l">
              <a:lnSpc>
                <a:spcPct val="115000"/>
              </a:lnSpc>
              <a:spcBef>
                <a:spcPts val="0"/>
              </a:spcBef>
              <a:spcAft>
                <a:spcPts val="0"/>
              </a:spcAft>
              <a:buSzPts val="1400"/>
              <a:buChar char="●"/>
            </a:pPr>
            <a:r>
              <a:rPr lang="en-US" sz="1300"/>
              <a:t>Provid</a:t>
            </a:r>
            <a:r>
              <a:rPr lang="en-US"/>
              <a:t>e a website that protects the owners contact form from spam and abuse.</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21411af2df5_1_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Deliverables:</a:t>
            </a:r>
            <a:endParaRPr sz="1300"/>
          </a:p>
          <a:p>
            <a:pPr indent="0" lvl="0" marL="0" rtl="0" algn="l">
              <a:lnSpc>
                <a:spcPct val="115000"/>
              </a:lnSpc>
              <a:spcBef>
                <a:spcPts val="1200"/>
              </a:spcBef>
              <a:spcAft>
                <a:spcPts val="0"/>
              </a:spcAft>
              <a:buSzPts val="1400"/>
              <a:buNone/>
            </a:pPr>
            <a:r>
              <a:rPr lang="en-US" sz="1300"/>
              <a:t> The following are the deliverables for the  P</a:t>
            </a:r>
            <a:r>
              <a:rPr lang="en-US"/>
              <a:t>ortfolio </a:t>
            </a:r>
            <a:r>
              <a:rPr lang="en-US" sz="1300"/>
              <a:t>web application:</a:t>
            </a:r>
            <a:endParaRPr sz="1300"/>
          </a:p>
          <a:p>
            <a:pPr indent="-311150" lvl="0" marL="457200" rtl="0" algn="l">
              <a:lnSpc>
                <a:spcPct val="115000"/>
              </a:lnSpc>
              <a:spcBef>
                <a:spcPts val="1200"/>
              </a:spcBef>
              <a:spcAft>
                <a:spcPts val="0"/>
              </a:spcAft>
              <a:buSzPts val="1300"/>
              <a:buChar char="●"/>
            </a:pPr>
            <a:r>
              <a:rPr lang="en-US" sz="1300"/>
              <a:t>User interface design</a:t>
            </a:r>
            <a:endParaRPr sz="1300"/>
          </a:p>
          <a:p>
            <a:pPr indent="-311150" lvl="0" marL="457200" rtl="0" algn="l">
              <a:lnSpc>
                <a:spcPct val="115000"/>
              </a:lnSpc>
              <a:spcBef>
                <a:spcPts val="0"/>
              </a:spcBef>
              <a:spcAft>
                <a:spcPts val="0"/>
              </a:spcAft>
              <a:buSzPts val="1300"/>
              <a:buChar char="●"/>
            </a:pPr>
            <a:r>
              <a:rPr lang="en-US" sz="1300"/>
              <a:t>Application code</a:t>
            </a:r>
            <a:endParaRPr sz="1300"/>
          </a:p>
          <a:p>
            <a:pPr indent="-311150" lvl="0" marL="457200" rtl="0" algn="l">
              <a:lnSpc>
                <a:spcPct val="115000"/>
              </a:lnSpc>
              <a:spcBef>
                <a:spcPts val="0"/>
              </a:spcBef>
              <a:spcAft>
                <a:spcPts val="0"/>
              </a:spcAft>
              <a:buSzPts val="1300"/>
              <a:buChar char="●"/>
            </a:pPr>
            <a:r>
              <a:rPr lang="en-US"/>
              <a:t>Wireframes and Mockups</a:t>
            </a:r>
            <a:endParaRPr sz="1300"/>
          </a:p>
          <a:p>
            <a:pPr indent="-311150" lvl="0" marL="457200" rtl="0" algn="l">
              <a:lnSpc>
                <a:spcPct val="115000"/>
              </a:lnSpc>
              <a:spcBef>
                <a:spcPts val="0"/>
              </a:spcBef>
              <a:spcAft>
                <a:spcPts val="0"/>
              </a:spcAft>
              <a:buSzPts val="1300"/>
              <a:buChar char="●"/>
            </a:pPr>
            <a:r>
              <a:rPr lang="en-US" sz="1300"/>
              <a:t>Test cases and test</a:t>
            </a:r>
            <a:r>
              <a:rPr lang="en-US"/>
              <a:t>ing documentation</a:t>
            </a:r>
            <a:endParaRPr sz="1300"/>
          </a:p>
          <a:p>
            <a:pPr indent="-311150" lvl="0" marL="457200" rtl="0" algn="l">
              <a:lnSpc>
                <a:spcPct val="115000"/>
              </a:lnSpc>
              <a:spcBef>
                <a:spcPts val="0"/>
              </a:spcBef>
              <a:spcAft>
                <a:spcPts val="0"/>
              </a:spcAft>
              <a:buSzPts val="1300"/>
              <a:buChar char="●"/>
            </a:pPr>
            <a:r>
              <a:rPr lang="en-US" sz="1300"/>
              <a:t>User and technical documentation</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21411af2df5_1_3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Management:</a:t>
            </a:r>
            <a:endParaRPr sz="1300"/>
          </a:p>
          <a:p>
            <a:pPr indent="0" lvl="0" marL="0" rtl="0" algn="l">
              <a:lnSpc>
                <a:spcPct val="115000"/>
              </a:lnSpc>
              <a:spcBef>
                <a:spcPts val="1200"/>
              </a:spcBef>
              <a:spcAft>
                <a:spcPts val="0"/>
              </a:spcAft>
              <a:buSzPts val="1400"/>
              <a:buNone/>
            </a:pPr>
            <a:r>
              <a:rPr lang="en-US" sz="1300"/>
              <a:t> The following risks have been identified for the </a:t>
            </a:r>
            <a:r>
              <a:rPr lang="en-US"/>
              <a:t>Portfolio</a:t>
            </a:r>
            <a:r>
              <a:rPr lang="en-US" sz="1300"/>
              <a:t> web application:</a:t>
            </a:r>
            <a:endParaRPr sz="1300"/>
          </a:p>
          <a:p>
            <a:pPr indent="-311150" lvl="0" marL="457200" rtl="0" algn="l">
              <a:lnSpc>
                <a:spcPct val="115000"/>
              </a:lnSpc>
              <a:spcBef>
                <a:spcPts val="1200"/>
              </a:spcBef>
              <a:spcAft>
                <a:spcPts val="0"/>
              </a:spcAft>
              <a:buSzPts val="1300"/>
              <a:buChar char="●"/>
            </a:pPr>
            <a:r>
              <a:rPr lang="en-US" sz="1300"/>
              <a:t>Security risks such as data breaches and hacking attempts</a:t>
            </a:r>
            <a:endParaRPr sz="1300"/>
          </a:p>
          <a:p>
            <a:pPr indent="-317500" lvl="0" marL="457200" rtl="0" algn="l">
              <a:lnSpc>
                <a:spcPct val="115000"/>
              </a:lnSpc>
              <a:spcBef>
                <a:spcPts val="0"/>
              </a:spcBef>
              <a:spcAft>
                <a:spcPts val="0"/>
              </a:spcAft>
              <a:buSzPts val="1400"/>
              <a:buChar char="●"/>
            </a:pPr>
            <a:r>
              <a:rPr lang="en-US"/>
              <a:t>Content risks such copyright infringement</a:t>
            </a:r>
            <a:endParaRPr sz="1300"/>
          </a:p>
          <a:p>
            <a:pPr indent="-311150" lvl="0" marL="457200" rtl="0" algn="l">
              <a:lnSpc>
                <a:spcPct val="115000"/>
              </a:lnSpc>
              <a:spcBef>
                <a:spcPts val="0"/>
              </a:spcBef>
              <a:spcAft>
                <a:spcPts val="0"/>
              </a:spcAft>
              <a:buSzPts val="1300"/>
              <a:buChar char="●"/>
            </a:pPr>
            <a:r>
              <a:rPr lang="en-US" sz="1300"/>
              <a:t>Technical failures such as server downtime and database corruption</a:t>
            </a:r>
            <a:endParaRPr sz="1300"/>
          </a:p>
          <a:p>
            <a:pPr indent="-317500" lvl="0" marL="457200" rtl="0" algn="l">
              <a:lnSpc>
                <a:spcPct val="115000"/>
              </a:lnSpc>
              <a:spcBef>
                <a:spcPts val="0"/>
              </a:spcBef>
              <a:spcAft>
                <a:spcPts val="0"/>
              </a:spcAft>
              <a:buSzPts val="1400"/>
              <a:buChar char="●"/>
            </a:pPr>
            <a:r>
              <a:rPr lang="en-US"/>
              <a:t>Reputational risks such as negative reviews or comments from users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g21411af2df5_1_4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Mitigation:</a:t>
            </a:r>
            <a:endParaRPr sz="1300"/>
          </a:p>
          <a:p>
            <a:pPr indent="0" lvl="0" marL="0" rtl="0" algn="l">
              <a:lnSpc>
                <a:spcPct val="115000"/>
              </a:lnSpc>
              <a:spcBef>
                <a:spcPts val="1200"/>
              </a:spcBef>
              <a:spcAft>
                <a:spcPts val="0"/>
              </a:spcAft>
              <a:buSzPts val="1400"/>
              <a:buNone/>
            </a:pPr>
            <a:r>
              <a:rPr lang="en-US" sz="1300"/>
              <a:t> The following strategies will be used to mitigate the identified risks:</a:t>
            </a:r>
            <a:endParaRPr sz="1300"/>
          </a:p>
          <a:p>
            <a:pPr indent="-311150" lvl="0" marL="457200" rtl="0" algn="l">
              <a:lnSpc>
                <a:spcPct val="115000"/>
              </a:lnSpc>
              <a:spcBef>
                <a:spcPts val="1200"/>
              </a:spcBef>
              <a:spcAft>
                <a:spcPts val="0"/>
              </a:spcAft>
              <a:buSzPts val="1300"/>
              <a:buChar char="●"/>
            </a:pPr>
            <a:r>
              <a:rPr lang="en-US"/>
              <a:t>Make regular </a:t>
            </a:r>
            <a:r>
              <a:rPr lang="en-US"/>
              <a:t>backups</a:t>
            </a:r>
            <a:r>
              <a:rPr lang="en-US"/>
              <a:t> of the website to ensure that if anything goes wrong,we can restore the website .</a:t>
            </a:r>
            <a:endParaRPr/>
          </a:p>
          <a:p>
            <a:pPr indent="-317500" lvl="0" marL="457200" rtl="0" algn="l">
              <a:lnSpc>
                <a:spcPct val="115000"/>
              </a:lnSpc>
              <a:spcBef>
                <a:spcPts val="0"/>
              </a:spcBef>
              <a:spcAft>
                <a:spcPts val="0"/>
              </a:spcAft>
              <a:buSzPts val="1400"/>
              <a:buChar char="●"/>
            </a:pPr>
            <a:r>
              <a:rPr lang="en-US"/>
              <a:t>test the website regularly to identify and fix any issues that may occur in the future</a:t>
            </a:r>
            <a:endParaRPr/>
          </a:p>
          <a:p>
            <a:pPr indent="-317500" lvl="0" marL="457200" rtl="0" algn="l">
              <a:lnSpc>
                <a:spcPct val="115000"/>
              </a:lnSpc>
              <a:spcBef>
                <a:spcPts val="0"/>
              </a:spcBef>
              <a:spcAft>
                <a:spcPts val="0"/>
              </a:spcAft>
              <a:buSzPts val="1400"/>
              <a:buChar char="●"/>
            </a:pPr>
            <a:r>
              <a:rPr lang="en-US"/>
              <a:t>monitor the website regularly to identify any security issues, technical issues , or content problems.Perform </a:t>
            </a:r>
            <a:r>
              <a:rPr lang="en-US"/>
              <a:t>maintenance</a:t>
            </a:r>
            <a:r>
              <a:rPr lang="en-US"/>
              <a:t> on the website to keep it up-to-date.</a:t>
            </a:r>
            <a:endParaRPr/>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